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70" r:id="rId4"/>
    <p:sldId id="271" r:id="rId5"/>
    <p:sldId id="272" r:id="rId6"/>
    <p:sldId id="261" r:id="rId7"/>
    <p:sldId id="267" r:id="rId8"/>
    <p:sldId id="265" r:id="rId9"/>
    <p:sldId id="264" r:id="rId10"/>
    <p:sldId id="268" r:id="rId11"/>
    <p:sldId id="269" r:id="rId12"/>
    <p:sldId id="273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486684B-8700-4012-B26B-5E229EAC1F2E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9A71997-EFF7-4E12-A3A6-84F6377B4B8A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6684B-8700-4012-B26B-5E229EAC1F2E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1997-EFF7-4E12-A3A6-84F6377B4B8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6684B-8700-4012-B26B-5E229EAC1F2E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1997-EFF7-4E12-A3A6-84F6377B4B8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486684B-8700-4012-B26B-5E229EAC1F2E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9A71997-EFF7-4E12-A3A6-84F6377B4B8A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486684B-8700-4012-B26B-5E229EAC1F2E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9A71997-EFF7-4E12-A3A6-84F6377B4B8A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6684B-8700-4012-B26B-5E229EAC1F2E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1997-EFF7-4E12-A3A6-84F6377B4B8A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6684B-8700-4012-B26B-5E229EAC1F2E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1997-EFF7-4E12-A3A6-84F6377B4B8A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486684B-8700-4012-B26B-5E229EAC1F2E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9A71997-EFF7-4E12-A3A6-84F6377B4B8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6684B-8700-4012-B26B-5E229EAC1F2E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1997-EFF7-4E12-A3A6-84F6377B4B8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486684B-8700-4012-B26B-5E229EAC1F2E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9A71997-EFF7-4E12-A3A6-84F6377B4B8A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486684B-8700-4012-B26B-5E229EAC1F2E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9A71997-EFF7-4E12-A3A6-84F6377B4B8A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486684B-8700-4012-B26B-5E229EAC1F2E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9A71997-EFF7-4E12-A3A6-84F6377B4B8A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Můj nejoblíbenější literární hrdina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Výsledky výtvarné soutěže pořádané DDM Valašské Klobouky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Viktorie </a:t>
            </a:r>
            <a:r>
              <a:rPr lang="cs-CZ" dirty="0" err="1" smtClean="0"/>
              <a:t>Jiříková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 descr="LH Viktorie Jiříková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357298"/>
            <a:ext cx="5854721" cy="4391041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Gábina </a:t>
            </a:r>
            <a:r>
              <a:rPr lang="cs-CZ" dirty="0" err="1" smtClean="0"/>
              <a:t>Lysáková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 descr="LH Gábina Lysáková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96675" y="1621532"/>
            <a:ext cx="6433106" cy="361862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Všem malým umělcům GRATULUJEME!!!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	</a:t>
            </a:r>
          </a:p>
          <a:p>
            <a:pPr>
              <a:buNone/>
            </a:pPr>
            <a:r>
              <a:rPr lang="cs-CZ" dirty="0" smtClean="0"/>
              <a:t>	Zároveň jim děkujeme, že se soutěže zúčastnili a potěšili nás svými úžasnými díly. 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cs-CZ" dirty="0" smtClean="0"/>
              <a:t>Drobné ceny si děti mohou přijít vyzvednout do DDM, kde budou vystaveny originály jejich děl. 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cs-CZ" dirty="0" smtClean="0"/>
              <a:t>A budeme se těšit třeba i na další jejich umělecké práce v některé z příštích soutěží. </a:t>
            </a:r>
            <a:r>
              <a:rPr lang="cs-CZ" dirty="0" smtClean="0">
                <a:sym typeface="Wingdings" pitchFamily="2" charset="2"/>
              </a:rPr>
              <a:t>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 smtClean="0"/>
              <a:t>Vaše DDM Valašské Klobouky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Výsledky 1.kategorie – děti </a:t>
            </a:r>
            <a:r>
              <a:rPr lang="cs-CZ" dirty="0" err="1" smtClean="0"/>
              <a:t>mš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1. místo – Andrea Žáčková (7 let)</a:t>
            </a:r>
          </a:p>
          <a:p>
            <a:r>
              <a:rPr lang="cs-CZ" dirty="0" smtClean="0"/>
              <a:t>2. místo – Rozálie </a:t>
            </a:r>
            <a:r>
              <a:rPr lang="cs-CZ" dirty="0" err="1" smtClean="0"/>
              <a:t>Štěpančíková</a:t>
            </a:r>
            <a:r>
              <a:rPr lang="cs-CZ" dirty="0" smtClean="0"/>
              <a:t> (4 roky)</a:t>
            </a:r>
          </a:p>
          <a:p>
            <a:r>
              <a:rPr lang="cs-CZ" dirty="0" smtClean="0"/>
              <a:t>3. místo – Jakub Lysák (6 let)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Andrea Žáčková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 descr="LH Andrea Žáčková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42910" y="142852"/>
            <a:ext cx="4963724" cy="6618299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Rozálie </a:t>
            </a:r>
            <a:r>
              <a:rPr lang="cs-CZ" dirty="0" err="1" smtClean="0"/>
              <a:t>Štěpančíková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 descr="LH Rozálie Štěpančíková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672930" y="255741"/>
            <a:ext cx="4799385" cy="614524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Jakub Lysák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 descr="LH Jakub Lysák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60011" y="1560153"/>
            <a:ext cx="6479091" cy="364448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Výsledky 1.kategorie – </a:t>
            </a:r>
            <a:r>
              <a:rPr lang="cs-CZ" dirty="0" smtClean="0"/>
              <a:t>1. stupeň </a:t>
            </a:r>
            <a:r>
              <a:rPr lang="cs-CZ" dirty="0" err="1" smtClean="0"/>
              <a:t>zš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1. místo – Pavel </a:t>
            </a:r>
            <a:r>
              <a:rPr lang="cs-CZ" dirty="0" err="1" smtClean="0"/>
              <a:t>Štěpančík</a:t>
            </a:r>
            <a:r>
              <a:rPr lang="cs-CZ" dirty="0" smtClean="0"/>
              <a:t> (7 let)</a:t>
            </a:r>
          </a:p>
          <a:p>
            <a:r>
              <a:rPr lang="cs-CZ" dirty="0" smtClean="0"/>
              <a:t>2. místo – Daniel </a:t>
            </a:r>
            <a:r>
              <a:rPr lang="cs-CZ" dirty="0" err="1" smtClean="0"/>
              <a:t>Lehocký</a:t>
            </a:r>
            <a:r>
              <a:rPr lang="cs-CZ" dirty="0" smtClean="0"/>
              <a:t> (11 let)</a:t>
            </a:r>
          </a:p>
          <a:p>
            <a:r>
              <a:rPr lang="cs-CZ" dirty="0" smtClean="0"/>
              <a:t>3. místo – Nela </a:t>
            </a:r>
            <a:r>
              <a:rPr lang="cs-CZ" dirty="0" err="1" smtClean="0"/>
              <a:t>Lehocká</a:t>
            </a:r>
            <a:r>
              <a:rPr lang="cs-CZ" dirty="0" smtClean="0"/>
              <a:t> (8 let)</a:t>
            </a:r>
          </a:p>
          <a:p>
            <a:r>
              <a:rPr lang="cs-CZ" dirty="0" smtClean="0"/>
              <a:t>4. – 5. místo - </a:t>
            </a:r>
            <a:r>
              <a:rPr lang="cs-CZ" dirty="0" smtClean="0"/>
              <a:t>Viktorie </a:t>
            </a:r>
            <a:r>
              <a:rPr lang="cs-CZ" dirty="0" err="1" smtClean="0"/>
              <a:t>Jiříková</a:t>
            </a:r>
            <a:r>
              <a:rPr lang="cs-CZ" dirty="0" smtClean="0"/>
              <a:t> (6 let</a:t>
            </a:r>
            <a:r>
              <a:rPr lang="cs-CZ" dirty="0" smtClean="0"/>
              <a:t>) a 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cs-CZ" dirty="0" smtClean="0"/>
              <a:t>		      Gábina </a:t>
            </a:r>
            <a:r>
              <a:rPr lang="cs-CZ" dirty="0" err="1" smtClean="0"/>
              <a:t>Lysáková</a:t>
            </a:r>
            <a:r>
              <a:rPr lang="cs-CZ" dirty="0" smtClean="0"/>
              <a:t> (8 let)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Pavel </a:t>
            </a:r>
            <a:r>
              <a:rPr lang="cs-CZ" dirty="0" err="1" smtClean="0"/>
              <a:t>Štěpančík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 descr="LH Pavel Štěpančík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142984"/>
            <a:ext cx="5943600" cy="44577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Daniel </a:t>
            </a:r>
            <a:r>
              <a:rPr lang="cs-CZ" dirty="0" err="1" smtClean="0"/>
              <a:t>Lehocký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 descr="LH Dan Lehocký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62967" y="274638"/>
            <a:ext cx="2922466" cy="632777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Nela </a:t>
            </a:r>
            <a:r>
              <a:rPr lang="cs-CZ" dirty="0" err="1" smtClean="0"/>
              <a:t>Lehocká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 descr="LH Nela Lehocká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1249" y="2136393"/>
            <a:ext cx="6047030" cy="279280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39</TotalTime>
  <Words>118</Words>
  <Application>Microsoft Office PowerPoint</Application>
  <PresentationFormat>Předvádění na obrazovce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Arkýř</vt:lpstr>
      <vt:lpstr>Můj nejoblíbenější literární hrdina</vt:lpstr>
      <vt:lpstr>Výsledky 1.kategorie – děti mš</vt:lpstr>
      <vt:lpstr>Andrea Žáčková</vt:lpstr>
      <vt:lpstr>Rozálie Štěpančíková</vt:lpstr>
      <vt:lpstr>Jakub Lysák</vt:lpstr>
      <vt:lpstr>Výsledky 1.kategorie – 1. stupeň zš</vt:lpstr>
      <vt:lpstr>Pavel Štěpančík</vt:lpstr>
      <vt:lpstr>Daniel Lehocký</vt:lpstr>
      <vt:lpstr>Nela Lehocká</vt:lpstr>
      <vt:lpstr>Viktorie Jiříková</vt:lpstr>
      <vt:lpstr>Gábina Lysáková</vt:lpstr>
      <vt:lpstr>Všem malým umělcům GRATULUJEME!!!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Můj nejoblíbenější literární hrdina</dc:title>
  <dc:creator>Uživatel systému Windows</dc:creator>
  <cp:lastModifiedBy>Uživatel systému Windows</cp:lastModifiedBy>
  <cp:revision>5</cp:revision>
  <dcterms:created xsi:type="dcterms:W3CDTF">2022-04-11T05:40:29Z</dcterms:created>
  <dcterms:modified xsi:type="dcterms:W3CDTF">2022-04-11T06:20:17Z</dcterms:modified>
</cp:coreProperties>
</file>